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AD3F-038C-4FF5-B88B-605D8CE68AEC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1847-2065-4362-976E-A5A07CB3CF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AD3F-038C-4FF5-B88B-605D8CE68AEC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1847-2065-4362-976E-A5A07CB3CF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89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AD3F-038C-4FF5-B88B-605D8CE68AEC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1847-2065-4362-976E-A5A07CB3CF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5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AD3F-038C-4FF5-B88B-605D8CE68AEC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1847-2065-4362-976E-A5A07CB3CF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65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AD3F-038C-4FF5-B88B-605D8CE68AEC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1847-2065-4362-976E-A5A07CB3CF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91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AD3F-038C-4FF5-B88B-605D8CE68AEC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1847-2065-4362-976E-A5A07CB3CF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82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AD3F-038C-4FF5-B88B-605D8CE68AEC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1847-2065-4362-976E-A5A07CB3CF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78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AD3F-038C-4FF5-B88B-605D8CE68AEC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1847-2065-4362-976E-A5A07CB3CF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47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AD3F-038C-4FF5-B88B-605D8CE68AEC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1847-2065-4362-976E-A5A07CB3CF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6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AD3F-038C-4FF5-B88B-605D8CE68AEC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1847-2065-4362-976E-A5A07CB3CF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39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AD3F-038C-4FF5-B88B-605D8CE68AEC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1847-2065-4362-976E-A5A07CB3CF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66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CAD3F-038C-4FF5-B88B-605D8CE68AEC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B1847-2065-4362-976E-A5A07CB3CF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54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5092561" cy="64807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Modèle de pompe de calle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5963468" cy="282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87" y="3794580"/>
            <a:ext cx="3744416" cy="283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942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Modèle de pompe de calle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de pompe de calle</dc:title>
  <dc:creator>Bureau</dc:creator>
  <cp:lastModifiedBy>Bureau</cp:lastModifiedBy>
  <cp:revision>2</cp:revision>
  <dcterms:created xsi:type="dcterms:W3CDTF">2018-12-02T11:26:48Z</dcterms:created>
  <dcterms:modified xsi:type="dcterms:W3CDTF">2018-12-02T11:39:53Z</dcterms:modified>
</cp:coreProperties>
</file>